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909910-B9B1-49CC-9975-E63540031196}" v="1" dt="2025-02-25T11:08:37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4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-Maria Heinrich" userId="4293d05f-af1e-4021-bfb2-2b1f408a233a" providerId="ADAL" clId="{32909910-B9B1-49CC-9975-E63540031196}"/>
    <pc:docChg chg="custSel modSld">
      <pc:chgData name="Eva-Maria Heinrich" userId="4293d05f-af1e-4021-bfb2-2b1f408a233a" providerId="ADAL" clId="{32909910-B9B1-49CC-9975-E63540031196}" dt="2025-02-25T11:08:42.408" v="5" actId="14100"/>
      <pc:docMkLst>
        <pc:docMk/>
      </pc:docMkLst>
      <pc:sldChg chg="addSp delSp modSp mod">
        <pc:chgData name="Eva-Maria Heinrich" userId="4293d05f-af1e-4021-bfb2-2b1f408a233a" providerId="ADAL" clId="{32909910-B9B1-49CC-9975-E63540031196}" dt="2025-02-25T11:08:42.408" v="5" actId="14100"/>
        <pc:sldMkLst>
          <pc:docMk/>
          <pc:sldMk cId="3616893793" sldId="256"/>
        </pc:sldMkLst>
        <pc:picChg chg="add mod">
          <ac:chgData name="Eva-Maria Heinrich" userId="4293d05f-af1e-4021-bfb2-2b1f408a233a" providerId="ADAL" clId="{32909910-B9B1-49CC-9975-E63540031196}" dt="2025-02-25T11:08:42.408" v="5" actId="14100"/>
          <ac:picMkLst>
            <pc:docMk/>
            <pc:sldMk cId="3616893793" sldId="256"/>
            <ac:picMk id="3" creationId="{97AD3BFF-58EC-3E1A-31B6-D74D2D4E2AC6}"/>
          </ac:picMkLst>
        </pc:picChg>
        <pc:picChg chg="del">
          <ac:chgData name="Eva-Maria Heinrich" userId="4293d05f-af1e-4021-bfb2-2b1f408a233a" providerId="ADAL" clId="{32909910-B9B1-49CC-9975-E63540031196}" dt="2025-02-25T11:08:35.259" v="0" actId="478"/>
          <ac:picMkLst>
            <pc:docMk/>
            <pc:sldMk cId="3616893793" sldId="256"/>
            <ac:picMk id="5" creationId="{5ADF0980-000D-C30A-18A9-EA73457524D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A4AE6-A01C-5056-3B79-F8B7D6751B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7478D8-E945-B7BB-833C-7B52ED6DC7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0BD6D-DBB2-693D-A296-58A16FEED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0363E-05F3-83BA-8CBD-101F5E57C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80085-E316-3294-87BA-75442FCC1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14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F93ED-5DF8-3B84-3F1E-A0A313B39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B63A32-A143-7E75-7222-73DA4F6AF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93FD7-4AC0-5CFC-9A02-336169095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BF0BD-EC24-9283-6FA5-875FE7663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83184-3346-850B-007C-10BE5A99C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037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3CC94F-C85B-B02F-361E-6AB02E8F82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71F40-6287-E34D-8DC5-66F0A9A34F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E95F3-DAA2-9F3B-EF1D-838330CD8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2714C-C28F-A05E-663B-80AF7FC62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81C35-33EE-536A-0BEF-0F60E9A8E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83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EF6AC-2154-1A03-C867-9564AF254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582444-5052-8E5C-2996-0D09083EA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3EEAC-C635-294C-192D-1773DC07E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0BAA2-2C30-608C-8204-C449EAFDD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B148E-186B-4BFC-BAA9-C9F3A5EE2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50F21-AA24-6CD4-EF2B-9C156FCB3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766105-A0B8-0C5E-7FB3-3CA448D1B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450FF-942A-9FF6-0A65-E3FE7C7FF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0BB9F-3EBD-2965-49AA-9410F9E6D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B167E-69B9-8F8E-2568-9636F1408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976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4FC6A-332D-C22C-3C89-ED4079D7F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B2C1D-134B-F2C1-3AE6-7669A563A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AF32C0-B069-C3A8-45FF-BB83EE8414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0ECFD-200B-C28D-8E5C-C1A4922A7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804BF-117F-5885-BAD6-A2147126A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2A256-B2A0-FDF3-EE2C-77AC286DF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131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CC8DC-9BA1-F436-0CF3-EA6511F22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348BF7-82E2-AFF1-3343-3C7EDB9E4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DFA31B-119F-AA21-D890-B68E780AC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E9F127-C2D2-B49B-3D90-AB7E00704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6692CA-01C0-2468-F2CA-22F470A271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0CECA5-56E2-8710-E28A-9A59E4C27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A40143-E433-ADB8-F0D5-3A65A3E18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F037BB-8F80-50B3-695D-3589925C4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90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8489A-DA81-B8A3-F5B7-5D7933A75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67CFE-082E-F483-E0F5-ADBA0C881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566313-A5AA-B106-E7D2-132CFA6F3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264EA5-C9CD-9269-0B32-90A2D4D80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79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1E2A71-3305-C569-411B-AEAE95EEA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134537-22D3-92E9-86A6-4B310FD01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37325-699A-B768-44BB-352CBDDCA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310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587F4-9EA5-CA3D-1ECA-2232C367E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29AC6-4E7C-F050-3676-5310119EA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9D1162-26BD-C099-0D5B-7B7287F42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A72A9-A1F4-A189-BF18-75C8E605B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049CD-CCC3-6BCC-407A-71CBA94D4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F4FAAD-C0B3-B0FB-FF88-818CFE4D7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4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0F68A-EFC2-384E-2B4D-B1041BA43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641EF1-2BC9-08C1-2A20-EF3E87199B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79C037-55ED-069E-6F07-B69A51C4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3C829F-2F88-637C-676C-FD29360A2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40052-CAC4-C12F-8D0F-74EA8FA8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FAFFD-ECEC-9CA2-C3A2-F09E0896C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81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65D472-9144-1A83-F595-DDCB168B0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76EED-C828-470E-D57F-0F9CCA4D6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B65C3-3247-2043-6F37-2A103E2DF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00AE72-C262-4963-86FA-C0757E9C381D}" type="datetimeFigureOut">
              <a:rPr lang="en-GB" smtClean="0"/>
              <a:t>25/02/2025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1689E-A356-9BBD-A92E-11D72BA65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3A8F6-9309-CA16-A353-E4994C196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3FB3FC-6C7E-4A10-BDBF-59EA80C762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48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cover with text and a person wearing gloves&#10;&#10;AI-generated content may be incorrect.">
            <a:extLst>
              <a:ext uri="{FF2B5EF4-FFF2-40B4-BE49-F238E27FC236}">
                <a16:creationId xmlns:a16="http://schemas.microsoft.com/office/drawing/2014/main" id="{97AD3BFF-58EC-3E1A-31B6-D74D2D4E2A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8937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8bad1f-6bc1-4fa0-9c12-f4d0926a4272">
      <Terms xmlns="http://schemas.microsoft.com/office/infopath/2007/PartnerControls"/>
    </lcf76f155ced4ddcb4097134ff3c332f>
    <TaxCatchAll xmlns="37d2cbd5-e237-4992-827f-dd59766624c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2D63D95E42A9428F9BFC520CEE0E9F" ma:contentTypeVersion="15" ma:contentTypeDescription="Create a new document." ma:contentTypeScope="" ma:versionID="b734b98c3cef15a24f9791823774dc95">
  <xsd:schema xmlns:xsd="http://www.w3.org/2001/XMLSchema" xmlns:xs="http://www.w3.org/2001/XMLSchema" xmlns:p="http://schemas.microsoft.com/office/2006/metadata/properties" xmlns:ns2="178bad1f-6bc1-4fa0-9c12-f4d0926a4272" xmlns:ns3="37d2cbd5-e237-4992-827f-dd59766624c0" targetNamespace="http://schemas.microsoft.com/office/2006/metadata/properties" ma:root="true" ma:fieldsID="21eebead70146e6f9162599653db0146" ns2:_="" ns3:_="">
    <xsd:import namespace="178bad1f-6bc1-4fa0-9c12-f4d0926a4272"/>
    <xsd:import namespace="37d2cbd5-e237-4992-827f-dd59766624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8bad1f-6bc1-4fa0-9c12-f4d0926a42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a7c3b8a-cae3-4dcb-91e7-05480ff860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2cbd5-e237-4992-827f-dd59766624c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27e8abf-3416-4005-8f64-bc312b7abca6}" ma:internalName="TaxCatchAll" ma:showField="CatchAllData" ma:web="37d2cbd5-e237-4992-827f-dd59766624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BDAF1A-3AC3-41C3-B790-3DA2BFF310C7}">
  <ds:schemaRefs>
    <ds:schemaRef ds:uri="http://schemas.microsoft.com/office/2006/metadata/properties"/>
    <ds:schemaRef ds:uri="http://schemas.microsoft.com/office/infopath/2007/PartnerControls"/>
    <ds:schemaRef ds:uri="178bad1f-6bc1-4fa0-9c12-f4d0926a4272"/>
    <ds:schemaRef ds:uri="37d2cbd5-e237-4992-827f-dd59766624c0"/>
  </ds:schemaRefs>
</ds:datastoreItem>
</file>

<file path=customXml/itemProps2.xml><?xml version="1.0" encoding="utf-8"?>
<ds:datastoreItem xmlns:ds="http://schemas.openxmlformats.org/officeDocument/2006/customXml" ds:itemID="{D7FD8A83-AA54-479F-8BED-9854E0129C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0C74A1-0861-4C39-8AE9-9F35954775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8bad1f-6bc1-4fa0-9c12-f4d0926a4272"/>
    <ds:schemaRef ds:uri="37d2cbd5-e237-4992-827f-dd59766624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Eva-Maria Heinrich</dc:creator>
  <cp:lastModifiedBy>Eva-Maria Heinrich</cp:lastModifiedBy>
  <cp:revision>1</cp:revision>
  <dcterms:created xsi:type="dcterms:W3CDTF">2025-02-24T11:14:57Z</dcterms:created>
  <dcterms:modified xsi:type="dcterms:W3CDTF">2025-02-25T11:08:42Z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0x010100E52D63D95E42A9428F9BFC520CEE0E9F</vt:lpwstr>
  </property>
  <property fmtid="{D5CDD505-2E9C-101B-9397-08002B2CF9AE}" pid="3" name="MediaServiceImageTags">
    <vt:lpwstr/>
  </property>
</Properties>
</file>